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606" y="23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59E6D-F4FD-4295-BF2D-9F1810C8D3F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C8771-7526-4D62-9D2A-C408E64AB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C8771-7526-4D62-9D2A-C408E64AB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thcameroon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hattakedona.blogspot,com/" TargetMode="External"/><Relationship Id="rId4" Type="http://schemas.openxmlformats.org/officeDocument/2006/relationships/hyperlink" Target="http://www.thattakedon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91000" y="2895600"/>
            <a:ext cx="1447800" cy="533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43434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60198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9400" y="43434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3276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60198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4600" y="60198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3276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15200" y="22098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000" y="22098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1910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5908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914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906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912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9" name="Arc 38"/>
          <p:cNvSpPr/>
          <p:nvPr/>
        </p:nvSpPr>
        <p:spPr>
          <a:xfrm flipV="1">
            <a:off x="3429000" y="609600"/>
            <a:ext cx="3124200" cy="3962400"/>
          </a:xfrm>
          <a:prstGeom prst="arc">
            <a:avLst>
              <a:gd name="adj1" fmla="val 16200000"/>
              <a:gd name="adj2" fmla="val 984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flipH="1" flipV="1">
            <a:off x="3276600" y="609600"/>
            <a:ext cx="3124200" cy="3962400"/>
          </a:xfrm>
          <a:prstGeom prst="arc">
            <a:avLst>
              <a:gd name="adj1" fmla="val 16200000"/>
              <a:gd name="adj2" fmla="val 984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2590800" y="2514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629400" y="2514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953000" y="45720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9400" y="3581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24600" y="3581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00400" y="45720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6096000"/>
            <a:ext cx="701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TTTC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95600" y="6096000"/>
            <a:ext cx="511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IEC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95800" y="2819400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SPARC</a:t>
            </a:r>
            <a:endParaRPr 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265597" y="3090446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Society for the Promotion</a:t>
            </a:r>
          </a:p>
          <a:p>
            <a:pPr algn="ctr"/>
            <a:r>
              <a:rPr lang="en-US" sz="800" dirty="0" smtClean="0"/>
              <a:t>of  Art &amp; Culture, </a:t>
            </a:r>
            <a:r>
              <a:rPr lang="en-US" sz="800" i="1" dirty="0" smtClean="0"/>
              <a:t>Lahore</a:t>
            </a:r>
            <a:endParaRPr lang="en-US" sz="8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4358976" y="6200001"/>
            <a:ext cx="1230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 </a:t>
            </a:r>
            <a:r>
              <a:rPr lang="en-US" sz="1200" dirty="0" err="1" smtClean="0"/>
              <a:t>AeFeAama</a:t>
            </a:r>
            <a:r>
              <a:rPr lang="en-US" sz="1200" dirty="0" smtClean="0"/>
              <a:t>, </a:t>
            </a:r>
            <a:r>
              <a:rPr lang="en-US" sz="1200" i="1" dirty="0" smtClean="0"/>
              <a:t>TGD</a:t>
            </a:r>
            <a:endParaRPr lang="en-US" sz="12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371600" y="2362200"/>
            <a:ext cx="956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NCA, </a:t>
            </a:r>
            <a:r>
              <a:rPr lang="en-US" sz="1200" i="1" dirty="0" smtClean="0"/>
              <a:t>Lahore</a:t>
            </a:r>
            <a:endParaRPr lang="en-US" sz="12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1595656" y="3456801"/>
            <a:ext cx="995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UEAT, </a:t>
            </a:r>
            <a:r>
              <a:rPr lang="en-US" sz="1200" i="1" dirty="0" smtClean="0"/>
              <a:t>Lahore</a:t>
            </a:r>
            <a:endParaRPr lang="en-US" sz="12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828800" y="4523601"/>
            <a:ext cx="1252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Comsats</a:t>
            </a:r>
            <a:r>
              <a:rPr lang="en-US" sz="1200" dirty="0" smtClean="0"/>
              <a:t>,  </a:t>
            </a:r>
            <a:r>
              <a:rPr lang="en-US" sz="1200" i="1" dirty="0" smtClean="0"/>
              <a:t>Lahore</a:t>
            </a:r>
            <a:endParaRPr lang="en-US" sz="12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6951110" y="4523601"/>
            <a:ext cx="897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PU, </a:t>
            </a:r>
            <a:r>
              <a:rPr lang="en-US" sz="1200" i="1" dirty="0" smtClean="0"/>
              <a:t>Lahore </a:t>
            </a:r>
            <a:endParaRPr lang="en-US" sz="1200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7303487" y="3429000"/>
            <a:ext cx="1097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IVSAA, </a:t>
            </a:r>
            <a:r>
              <a:rPr lang="en-US" sz="1200" i="1" dirty="0" smtClean="0"/>
              <a:t>Karachi</a:t>
            </a:r>
            <a:endParaRPr lang="en-US" sz="12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7689182" y="2362200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NN</a:t>
            </a:r>
            <a:r>
              <a:rPr lang="en-US" sz="1200" dirty="0" smtClean="0"/>
              <a:t>, </a:t>
            </a:r>
            <a:r>
              <a:rPr lang="en-US" sz="1200" i="1" dirty="0" err="1" smtClean="0"/>
              <a:t>nnn</a:t>
            </a:r>
            <a:endParaRPr lang="en-US" sz="12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4495800" y="990600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SPARC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95400" y="971490"/>
            <a:ext cx="832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SPAET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19400" y="971490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SPOCA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19800" y="971490"/>
            <a:ext cx="2547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SEMOL                ………..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4876800" y="44958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Connector 79"/>
          <p:cNvSpPr/>
          <p:nvPr/>
        </p:nvSpPr>
        <p:spPr>
          <a:xfrm>
            <a:off x="3200400" y="24384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Connector 80"/>
          <p:cNvSpPr/>
          <p:nvPr/>
        </p:nvSpPr>
        <p:spPr>
          <a:xfrm>
            <a:off x="6477000" y="24384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lowchart: Connector 81"/>
          <p:cNvSpPr/>
          <p:nvPr/>
        </p:nvSpPr>
        <p:spPr>
          <a:xfrm>
            <a:off x="3429000" y="35052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Connector 82"/>
          <p:cNvSpPr/>
          <p:nvPr/>
        </p:nvSpPr>
        <p:spPr>
          <a:xfrm>
            <a:off x="6248400" y="35052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191082" y="3426768"/>
            <a:ext cx="16001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hlinkClick r:id="rId3"/>
              </a:rPr>
              <a:t>www.sparc-project.blogspot.com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4230413" y="6519446"/>
            <a:ext cx="1636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hlinkClick r:id="rId4"/>
              </a:rPr>
              <a:t>www.thattakedona.com</a:t>
            </a:r>
            <a:endParaRPr lang="en-US" sz="800" dirty="0" smtClean="0"/>
          </a:p>
          <a:p>
            <a:pPr algn="ctr"/>
            <a:r>
              <a:rPr lang="en-US" sz="800" dirty="0" smtClean="0">
                <a:hlinkClick r:id="rId5"/>
              </a:rPr>
              <a:t>www.thattakedona.blogspot,com</a:t>
            </a:r>
            <a:r>
              <a:rPr lang="en-US" sz="800" dirty="0" smtClean="0"/>
              <a:t>  </a:t>
            </a:r>
            <a:endParaRPr lang="en-US" sz="800" dirty="0"/>
          </a:p>
        </p:txBody>
      </p:sp>
      <p:sp>
        <p:nvSpPr>
          <p:cNvPr id="48" name="Rectangle 47"/>
          <p:cNvSpPr/>
          <p:nvPr/>
        </p:nvSpPr>
        <p:spPr>
          <a:xfrm>
            <a:off x="4267200" y="5181600"/>
            <a:ext cx="1447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2514600" y="51816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743200" y="5334000"/>
            <a:ext cx="928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PCC, </a:t>
            </a:r>
            <a:r>
              <a:rPr lang="en-US" sz="1200" i="1" dirty="0" smtClean="0"/>
              <a:t>Lahore</a:t>
            </a:r>
            <a:endParaRPr lang="en-US" sz="1200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4520430" y="5334000"/>
            <a:ext cx="965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BNU, </a:t>
            </a:r>
            <a:r>
              <a:rPr lang="en-US" sz="1200" i="1" dirty="0" smtClean="0"/>
              <a:t>Lahore</a:t>
            </a:r>
            <a:endParaRPr lang="en-US" sz="1200" i="1" dirty="0"/>
          </a:p>
        </p:txBody>
      </p:sp>
      <p:sp>
        <p:nvSpPr>
          <p:cNvPr id="66" name="Rectangle 65"/>
          <p:cNvSpPr/>
          <p:nvPr/>
        </p:nvSpPr>
        <p:spPr>
          <a:xfrm>
            <a:off x="6019800" y="51816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248400" y="5334000"/>
            <a:ext cx="994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FPAC, </a:t>
            </a:r>
            <a:r>
              <a:rPr lang="en-US" sz="1200" i="1" dirty="0" smtClean="0"/>
              <a:t>Lahore</a:t>
            </a:r>
            <a:endParaRPr lang="en-US" sz="12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58</Words>
  <Application>Microsoft Office PowerPoint</Application>
  <PresentationFormat>A4 Paper (210x297 mm)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Cam C.A.T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Njini Victor</dc:creator>
  <cp:lastModifiedBy>Njini Victor</cp:lastModifiedBy>
  <cp:revision>22</cp:revision>
  <dcterms:created xsi:type="dcterms:W3CDTF">2014-02-15T12:10:48Z</dcterms:created>
  <dcterms:modified xsi:type="dcterms:W3CDTF">2014-02-21T11:11:01Z</dcterms:modified>
</cp:coreProperties>
</file>