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6" d="100"/>
          <a:sy n="126" d="100"/>
        </p:scale>
        <p:origin x="606" y="237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59E6D-F4FD-4295-BF2D-9F1810C8D3F3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C8771-7526-4D62-9D2A-C408E64AB1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C8771-7526-4D62-9D2A-C408E64AB14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C540C-2E93-4DEB-92C5-AC2EC8A9D4FA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athcameroon.blogspot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thattakedona.blogspot,com/" TargetMode="External"/><Relationship Id="rId4" Type="http://schemas.openxmlformats.org/officeDocument/2006/relationships/hyperlink" Target="http://www.thattakedona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191000" y="2895600"/>
            <a:ext cx="1447800" cy="5334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52600" y="4343400"/>
            <a:ext cx="1447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19800" y="6019800"/>
            <a:ext cx="1447800" cy="533400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629400" y="4343400"/>
            <a:ext cx="1447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010400" y="3276600"/>
            <a:ext cx="1447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267200" y="6019800"/>
            <a:ext cx="1447800" cy="533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14600" y="6019800"/>
            <a:ext cx="1447800" cy="53340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371600" y="3276600"/>
            <a:ext cx="1447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315200" y="2209800"/>
            <a:ext cx="1447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143000" y="2209800"/>
            <a:ext cx="1447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4191000" y="914400"/>
            <a:ext cx="1447800" cy="533400"/>
          </a:xfrm>
          <a:prstGeom prst="rect">
            <a:avLst/>
          </a:prstGeom>
          <a:solidFill>
            <a:schemeClr val="bg1"/>
          </a:solidFill>
          <a:ln w="31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590800" y="914400"/>
            <a:ext cx="1447800" cy="533400"/>
          </a:xfrm>
          <a:prstGeom prst="rect">
            <a:avLst/>
          </a:prstGeom>
          <a:solidFill>
            <a:schemeClr val="bg1"/>
          </a:solidFill>
          <a:ln w="31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391400" y="914400"/>
            <a:ext cx="1447800" cy="533400"/>
          </a:xfrm>
          <a:prstGeom prst="rect">
            <a:avLst/>
          </a:prstGeom>
          <a:solidFill>
            <a:schemeClr val="bg1"/>
          </a:solidFill>
          <a:ln w="31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990600" y="914400"/>
            <a:ext cx="1447800" cy="533400"/>
          </a:xfrm>
          <a:prstGeom prst="rect">
            <a:avLst/>
          </a:prstGeom>
          <a:solidFill>
            <a:schemeClr val="bg1"/>
          </a:solidFill>
          <a:ln w="31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791200" y="914400"/>
            <a:ext cx="1447800" cy="533400"/>
          </a:xfrm>
          <a:prstGeom prst="rect">
            <a:avLst/>
          </a:prstGeom>
          <a:solidFill>
            <a:schemeClr val="bg1"/>
          </a:solidFill>
          <a:ln w="31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9" name="Arc 38"/>
          <p:cNvSpPr/>
          <p:nvPr/>
        </p:nvSpPr>
        <p:spPr>
          <a:xfrm flipV="1">
            <a:off x="3429000" y="609600"/>
            <a:ext cx="3124200" cy="3962400"/>
          </a:xfrm>
          <a:prstGeom prst="arc">
            <a:avLst>
              <a:gd name="adj1" fmla="val 16200000"/>
              <a:gd name="adj2" fmla="val 984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c 41"/>
          <p:cNvSpPr/>
          <p:nvPr/>
        </p:nvSpPr>
        <p:spPr>
          <a:xfrm flipH="1" flipV="1">
            <a:off x="3276600" y="609600"/>
            <a:ext cx="3124200" cy="3962400"/>
          </a:xfrm>
          <a:prstGeom prst="arc">
            <a:avLst>
              <a:gd name="adj1" fmla="val 16200000"/>
              <a:gd name="adj2" fmla="val 984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 flipH="1">
            <a:off x="2590800" y="2514600"/>
            <a:ext cx="685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6629400" y="2514600"/>
            <a:ext cx="685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953000" y="4572000"/>
            <a:ext cx="0" cy="76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819400" y="3581400"/>
            <a:ext cx="685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324600" y="3581400"/>
            <a:ext cx="685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200400" y="4572000"/>
            <a:ext cx="3429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400800" y="6096000"/>
            <a:ext cx="7014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TTTC</a:t>
            </a:r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895600" y="6096000"/>
            <a:ext cx="5111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IEC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495800" y="2819400"/>
            <a:ext cx="859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SPARC</a:t>
            </a:r>
            <a:endParaRPr lang="en-US" sz="20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4265597" y="3090446"/>
            <a:ext cx="1261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Society for the Promotion</a:t>
            </a:r>
          </a:p>
          <a:p>
            <a:pPr algn="ctr"/>
            <a:r>
              <a:rPr lang="en-US" sz="800" dirty="0" smtClean="0"/>
              <a:t>of  Art &amp; Culture, </a:t>
            </a:r>
            <a:r>
              <a:rPr lang="en-US" sz="800" i="1" dirty="0" smtClean="0"/>
              <a:t>Lahore</a:t>
            </a:r>
            <a:endParaRPr lang="en-US" sz="800" i="1" dirty="0"/>
          </a:p>
        </p:txBody>
      </p:sp>
      <p:sp>
        <p:nvSpPr>
          <p:cNvPr id="58" name="TextBox 57"/>
          <p:cNvSpPr txBox="1"/>
          <p:nvPr/>
        </p:nvSpPr>
        <p:spPr>
          <a:xfrm>
            <a:off x="4358976" y="6200001"/>
            <a:ext cx="12300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 </a:t>
            </a:r>
            <a:r>
              <a:rPr lang="en-US" sz="1200" dirty="0" err="1" smtClean="0"/>
              <a:t>AeFeAama</a:t>
            </a:r>
            <a:r>
              <a:rPr lang="en-US" sz="1200" dirty="0" smtClean="0"/>
              <a:t>, </a:t>
            </a:r>
            <a:r>
              <a:rPr lang="en-US" sz="1200" i="1" dirty="0" smtClean="0"/>
              <a:t>TGD</a:t>
            </a:r>
            <a:endParaRPr lang="en-US" sz="1200" i="1" dirty="0"/>
          </a:p>
        </p:txBody>
      </p:sp>
      <p:sp>
        <p:nvSpPr>
          <p:cNvPr id="59" name="TextBox 58"/>
          <p:cNvSpPr txBox="1"/>
          <p:nvPr/>
        </p:nvSpPr>
        <p:spPr>
          <a:xfrm>
            <a:off x="1371600" y="2362200"/>
            <a:ext cx="956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NCA, </a:t>
            </a:r>
            <a:r>
              <a:rPr lang="en-US" sz="1200" i="1" dirty="0" smtClean="0"/>
              <a:t>Lahore</a:t>
            </a:r>
            <a:endParaRPr lang="en-US" sz="1200" i="1" dirty="0"/>
          </a:p>
        </p:txBody>
      </p:sp>
      <p:sp>
        <p:nvSpPr>
          <p:cNvPr id="61" name="TextBox 60"/>
          <p:cNvSpPr txBox="1"/>
          <p:nvPr/>
        </p:nvSpPr>
        <p:spPr>
          <a:xfrm>
            <a:off x="1595656" y="3456801"/>
            <a:ext cx="995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UEAT, </a:t>
            </a:r>
            <a:r>
              <a:rPr lang="en-US" sz="1200" i="1" dirty="0" smtClean="0"/>
              <a:t>Lahore</a:t>
            </a:r>
            <a:endParaRPr lang="en-US" sz="1200" i="1" dirty="0"/>
          </a:p>
        </p:txBody>
      </p:sp>
      <p:sp>
        <p:nvSpPr>
          <p:cNvPr id="62" name="TextBox 61"/>
          <p:cNvSpPr txBox="1"/>
          <p:nvPr/>
        </p:nvSpPr>
        <p:spPr>
          <a:xfrm>
            <a:off x="1828800" y="4523601"/>
            <a:ext cx="1252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Comsats</a:t>
            </a:r>
            <a:r>
              <a:rPr lang="en-US" sz="1200" dirty="0" smtClean="0"/>
              <a:t>,  </a:t>
            </a:r>
            <a:r>
              <a:rPr lang="en-US" sz="1200" i="1" dirty="0" smtClean="0"/>
              <a:t>Lahore</a:t>
            </a:r>
            <a:endParaRPr lang="en-US" sz="1200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6951110" y="4523601"/>
            <a:ext cx="8974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PU, </a:t>
            </a:r>
            <a:r>
              <a:rPr lang="en-US" sz="1200" i="1" dirty="0" smtClean="0"/>
              <a:t>Lahore </a:t>
            </a:r>
            <a:endParaRPr lang="en-US" sz="1200" i="1" dirty="0"/>
          </a:p>
        </p:txBody>
      </p:sp>
      <p:sp>
        <p:nvSpPr>
          <p:cNvPr id="64" name="TextBox 63"/>
          <p:cNvSpPr txBox="1"/>
          <p:nvPr/>
        </p:nvSpPr>
        <p:spPr>
          <a:xfrm>
            <a:off x="7303487" y="3429000"/>
            <a:ext cx="1097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IVSAA, </a:t>
            </a:r>
            <a:r>
              <a:rPr lang="en-US" sz="1200" i="1" dirty="0" smtClean="0"/>
              <a:t>Karachi</a:t>
            </a:r>
            <a:endParaRPr lang="en-US" sz="1200" i="1" dirty="0"/>
          </a:p>
        </p:txBody>
      </p:sp>
      <p:sp>
        <p:nvSpPr>
          <p:cNvPr id="65" name="TextBox 64"/>
          <p:cNvSpPr txBox="1"/>
          <p:nvPr/>
        </p:nvSpPr>
        <p:spPr>
          <a:xfrm>
            <a:off x="7689182" y="2362200"/>
            <a:ext cx="692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NN</a:t>
            </a:r>
            <a:r>
              <a:rPr lang="en-US" sz="1200" dirty="0" smtClean="0"/>
              <a:t>, </a:t>
            </a:r>
            <a:r>
              <a:rPr lang="en-US" sz="1200" i="1" dirty="0" err="1" smtClean="0"/>
              <a:t>nnn</a:t>
            </a:r>
            <a:endParaRPr lang="en-US" sz="1200" i="1" dirty="0"/>
          </a:p>
        </p:txBody>
      </p:sp>
      <p:sp>
        <p:nvSpPr>
          <p:cNvPr id="72" name="TextBox 71"/>
          <p:cNvSpPr txBox="1"/>
          <p:nvPr/>
        </p:nvSpPr>
        <p:spPr>
          <a:xfrm>
            <a:off x="4495800" y="990600"/>
            <a:ext cx="859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C000"/>
                </a:solidFill>
              </a:rPr>
              <a:t>SPARC</a:t>
            </a: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295400" y="971490"/>
            <a:ext cx="832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C000"/>
                </a:solidFill>
              </a:rPr>
              <a:t>SPAET</a:t>
            </a: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819400" y="971490"/>
            <a:ext cx="907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C000"/>
                </a:solidFill>
              </a:rPr>
              <a:t>SPOCA</a:t>
            </a: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019800" y="971490"/>
            <a:ext cx="2547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C000"/>
                </a:solidFill>
              </a:rPr>
              <a:t>SEMOL                ………..</a:t>
            </a: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79" name="Flowchart: Connector 78"/>
          <p:cNvSpPr/>
          <p:nvPr/>
        </p:nvSpPr>
        <p:spPr>
          <a:xfrm>
            <a:off x="4876800" y="4495800"/>
            <a:ext cx="152400" cy="152400"/>
          </a:xfrm>
          <a:prstGeom prst="flowChartConnec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lowchart: Connector 79"/>
          <p:cNvSpPr/>
          <p:nvPr/>
        </p:nvSpPr>
        <p:spPr>
          <a:xfrm>
            <a:off x="3200400" y="2438400"/>
            <a:ext cx="152400" cy="152400"/>
          </a:xfrm>
          <a:prstGeom prst="flowChartConnec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lowchart: Connector 80"/>
          <p:cNvSpPr/>
          <p:nvPr/>
        </p:nvSpPr>
        <p:spPr>
          <a:xfrm>
            <a:off x="6477000" y="2438400"/>
            <a:ext cx="152400" cy="152400"/>
          </a:xfrm>
          <a:prstGeom prst="flowChartConnec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lowchart: Connector 81"/>
          <p:cNvSpPr/>
          <p:nvPr/>
        </p:nvSpPr>
        <p:spPr>
          <a:xfrm>
            <a:off x="3429000" y="3505200"/>
            <a:ext cx="152400" cy="152400"/>
          </a:xfrm>
          <a:prstGeom prst="flowChartConnec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lowchart: Connector 82"/>
          <p:cNvSpPr/>
          <p:nvPr/>
        </p:nvSpPr>
        <p:spPr>
          <a:xfrm>
            <a:off x="6248400" y="3505200"/>
            <a:ext cx="152400" cy="152400"/>
          </a:xfrm>
          <a:prstGeom prst="flowChartConnec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4191082" y="3426768"/>
            <a:ext cx="16001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hlinkClick r:id="rId3"/>
              </a:rPr>
              <a:t>www.sparc-project.blogspot.com</a:t>
            </a:r>
            <a:r>
              <a:rPr lang="en-US" sz="800" dirty="0" smtClean="0"/>
              <a:t> </a:t>
            </a:r>
            <a:endParaRPr lang="en-US" sz="800" dirty="0"/>
          </a:p>
        </p:txBody>
      </p:sp>
      <p:sp>
        <p:nvSpPr>
          <p:cNvPr id="85" name="TextBox 84"/>
          <p:cNvSpPr txBox="1"/>
          <p:nvPr/>
        </p:nvSpPr>
        <p:spPr>
          <a:xfrm>
            <a:off x="4230413" y="6519446"/>
            <a:ext cx="1636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>
                <a:hlinkClick r:id="rId4"/>
              </a:rPr>
              <a:t>www.thattakedona.com</a:t>
            </a:r>
            <a:endParaRPr lang="en-US" sz="800" dirty="0" smtClean="0"/>
          </a:p>
          <a:p>
            <a:pPr algn="ctr"/>
            <a:r>
              <a:rPr lang="en-US" sz="800" dirty="0" smtClean="0">
                <a:hlinkClick r:id="rId5"/>
              </a:rPr>
              <a:t>www.thattakedona.blogspot,com</a:t>
            </a:r>
            <a:r>
              <a:rPr lang="en-US" sz="800" dirty="0" smtClean="0"/>
              <a:t>  </a:t>
            </a:r>
            <a:endParaRPr lang="en-US" sz="800" dirty="0"/>
          </a:p>
        </p:txBody>
      </p:sp>
      <p:sp>
        <p:nvSpPr>
          <p:cNvPr id="48" name="Rectangle 47"/>
          <p:cNvSpPr/>
          <p:nvPr/>
        </p:nvSpPr>
        <p:spPr>
          <a:xfrm>
            <a:off x="4267200" y="5181600"/>
            <a:ext cx="14478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B</a:t>
            </a:r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2514600" y="5181600"/>
            <a:ext cx="1447800" cy="533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PP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2743200" y="5334000"/>
            <a:ext cx="9289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PCC, </a:t>
            </a:r>
            <a:r>
              <a:rPr lang="en-US" sz="1200" i="1" dirty="0" smtClean="0"/>
              <a:t>Lahore</a:t>
            </a:r>
            <a:endParaRPr lang="en-US" sz="1200" i="1" dirty="0"/>
          </a:p>
        </p:txBody>
      </p:sp>
      <p:sp>
        <p:nvSpPr>
          <p:cNvPr id="60" name="TextBox 59"/>
          <p:cNvSpPr txBox="1"/>
          <p:nvPr/>
        </p:nvSpPr>
        <p:spPr>
          <a:xfrm>
            <a:off x="4520430" y="5334000"/>
            <a:ext cx="965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BNU, </a:t>
            </a:r>
            <a:r>
              <a:rPr lang="en-US" sz="1200" i="1" dirty="0" smtClean="0"/>
              <a:t>Lahore</a:t>
            </a:r>
            <a:endParaRPr lang="en-US" sz="1200" i="1" dirty="0"/>
          </a:p>
        </p:txBody>
      </p:sp>
      <p:sp>
        <p:nvSpPr>
          <p:cNvPr id="66" name="Rectangle 65"/>
          <p:cNvSpPr/>
          <p:nvPr/>
        </p:nvSpPr>
        <p:spPr>
          <a:xfrm>
            <a:off x="6019800" y="5181600"/>
            <a:ext cx="1447800" cy="533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PP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6248400" y="5334000"/>
            <a:ext cx="9949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FPAC, </a:t>
            </a:r>
            <a:r>
              <a:rPr lang="en-US" sz="1200" i="1" dirty="0" smtClean="0"/>
              <a:t>Lahore</a:t>
            </a:r>
            <a:endParaRPr lang="en-US" sz="12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58</Words>
  <Application>Microsoft Office PowerPoint</Application>
  <PresentationFormat>A4 Paper (210x297 mm)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Cam C.A.T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Njini Victor</dc:creator>
  <cp:lastModifiedBy>Njini Victor</cp:lastModifiedBy>
  <cp:revision>22</cp:revision>
  <dcterms:created xsi:type="dcterms:W3CDTF">2014-02-15T12:10:48Z</dcterms:created>
  <dcterms:modified xsi:type="dcterms:W3CDTF">2014-02-21T11:11:01Z</dcterms:modified>
</cp:coreProperties>
</file>