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1" d="100"/>
          <a:sy n="121" d="100"/>
        </p:scale>
        <p:origin x="1494" y="31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59E6D-F4FD-4295-BF2D-9F1810C8D3F3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C8771-7526-4D62-9D2A-C408E64AB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C8771-7526-4D62-9D2A-C408E64AB1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C540C-2E93-4DEB-92C5-AC2EC8A9D4FA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aetcolombia.blogspo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haatc.blogspot.com/" TargetMode="External"/><Relationship Id="rId4" Type="http://schemas.openxmlformats.org/officeDocument/2006/relationships/hyperlink" Target="http://www.tanto-mejo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191000" y="2895600"/>
            <a:ext cx="1447800" cy="533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4343400"/>
            <a:ext cx="1447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19800" y="6019800"/>
            <a:ext cx="14478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29400" y="4343400"/>
            <a:ext cx="1447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3276600"/>
            <a:ext cx="1447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267200" y="5334000"/>
            <a:ext cx="1447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14600" y="6019800"/>
            <a:ext cx="14478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71600" y="3276600"/>
            <a:ext cx="1447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315200" y="2209800"/>
            <a:ext cx="1447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43000" y="2209800"/>
            <a:ext cx="1447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191000" y="914400"/>
            <a:ext cx="14478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590800" y="914400"/>
            <a:ext cx="14478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391400" y="914400"/>
            <a:ext cx="14478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90600" y="914400"/>
            <a:ext cx="14478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791200" y="914400"/>
            <a:ext cx="14478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9" name="Arc 38"/>
          <p:cNvSpPr/>
          <p:nvPr/>
        </p:nvSpPr>
        <p:spPr>
          <a:xfrm flipV="1">
            <a:off x="3429000" y="609600"/>
            <a:ext cx="3124200" cy="3962400"/>
          </a:xfrm>
          <a:prstGeom prst="arc">
            <a:avLst>
              <a:gd name="adj1" fmla="val 16200000"/>
              <a:gd name="adj2" fmla="val 984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/>
        </p:nvSpPr>
        <p:spPr>
          <a:xfrm flipH="1" flipV="1">
            <a:off x="3276600" y="609600"/>
            <a:ext cx="3124200" cy="3962400"/>
          </a:xfrm>
          <a:prstGeom prst="arc">
            <a:avLst>
              <a:gd name="adj1" fmla="val 16200000"/>
              <a:gd name="adj2" fmla="val 984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2590800" y="2514600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6629400" y="2514600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953000" y="4572000"/>
            <a:ext cx="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819400" y="3581400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324600" y="3581400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200400" y="4572000"/>
            <a:ext cx="3429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324600" y="6096000"/>
            <a:ext cx="902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UNSFB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514600" y="6096000"/>
            <a:ext cx="1478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IPC / </a:t>
            </a:r>
            <a:r>
              <a:rPr lang="en-US" sz="2000" b="1" dirty="0" err="1" smtClean="0">
                <a:solidFill>
                  <a:srgbClr val="FF0000"/>
                </a:solidFill>
              </a:rPr>
              <a:t>IdEpeT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495800" y="2819400"/>
            <a:ext cx="832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SPAET</a:t>
            </a:r>
            <a:endParaRPr lang="en-US" sz="20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4534793" y="5514201"/>
            <a:ext cx="9516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 TM, </a:t>
            </a:r>
            <a:r>
              <a:rPr lang="en-US" sz="1200" i="1" dirty="0" err="1" smtClean="0"/>
              <a:t>Saboya</a:t>
            </a:r>
            <a:endParaRPr lang="en-US" sz="1200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1219200" y="2281535"/>
            <a:ext cx="1327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 smtClean="0"/>
              <a:t>Escuela</a:t>
            </a:r>
            <a:r>
              <a:rPr lang="en-US" sz="1200" dirty="0" smtClean="0"/>
              <a:t> </a:t>
            </a:r>
            <a:r>
              <a:rPr lang="en-US" sz="1200" dirty="0" err="1" smtClean="0"/>
              <a:t>Inglaterra</a:t>
            </a:r>
            <a:r>
              <a:rPr lang="en-US" sz="1200" dirty="0" smtClean="0"/>
              <a:t>,</a:t>
            </a:r>
          </a:p>
          <a:p>
            <a:pPr algn="ctr"/>
            <a:r>
              <a:rPr lang="en-US" sz="1200" dirty="0" smtClean="0"/>
              <a:t> </a:t>
            </a:r>
            <a:r>
              <a:rPr lang="en-US" sz="1200" i="1" dirty="0" err="1" smtClean="0"/>
              <a:t>Ch’ra</a:t>
            </a:r>
            <a:endParaRPr lang="en-US" sz="1200" i="1" dirty="0"/>
          </a:p>
        </p:txBody>
      </p:sp>
      <p:sp>
        <p:nvSpPr>
          <p:cNvPr id="61" name="TextBox 60"/>
          <p:cNvSpPr txBox="1"/>
          <p:nvPr/>
        </p:nvSpPr>
        <p:spPr>
          <a:xfrm>
            <a:off x="1481483" y="3456801"/>
            <a:ext cx="1286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   ONG, </a:t>
            </a:r>
            <a:r>
              <a:rPr lang="en-US" sz="1200" i="1" dirty="0" err="1" smtClean="0"/>
              <a:t>Sta</a:t>
            </a:r>
            <a:r>
              <a:rPr lang="en-US" sz="1200" i="1" dirty="0" smtClean="0"/>
              <a:t> Marta</a:t>
            </a:r>
            <a:endParaRPr lang="en-US" sz="1200" i="1" dirty="0"/>
          </a:p>
        </p:txBody>
      </p:sp>
      <p:sp>
        <p:nvSpPr>
          <p:cNvPr id="62" name="TextBox 61"/>
          <p:cNvSpPr txBox="1"/>
          <p:nvPr/>
        </p:nvSpPr>
        <p:spPr>
          <a:xfrm>
            <a:off x="2032632" y="4523601"/>
            <a:ext cx="994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ONG,  </a:t>
            </a:r>
            <a:r>
              <a:rPr lang="en-US" sz="1200" i="1" dirty="0" smtClean="0"/>
              <a:t>Leticia</a:t>
            </a:r>
            <a:endParaRPr lang="en-US" sz="1200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7003382" y="4523601"/>
            <a:ext cx="692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NN, </a:t>
            </a:r>
            <a:r>
              <a:rPr lang="en-US" sz="1200" i="1" dirty="0" err="1" smtClean="0"/>
              <a:t>nnn</a:t>
            </a:r>
            <a:endParaRPr lang="en-US" sz="1200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7162800" y="3348335"/>
            <a:ext cx="1167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 smtClean="0"/>
              <a:t>Colegio</a:t>
            </a:r>
            <a:r>
              <a:rPr lang="en-US" sz="1200" dirty="0" smtClean="0"/>
              <a:t> </a:t>
            </a:r>
            <a:r>
              <a:rPr lang="en-US" sz="1200" dirty="0" err="1" smtClean="0"/>
              <a:t>Andino</a:t>
            </a:r>
            <a:r>
              <a:rPr lang="en-US" sz="1200" dirty="0" smtClean="0"/>
              <a:t>,</a:t>
            </a:r>
          </a:p>
          <a:p>
            <a:pPr algn="ctr"/>
            <a:r>
              <a:rPr lang="en-US" sz="1200" dirty="0" smtClean="0"/>
              <a:t> </a:t>
            </a:r>
            <a:r>
              <a:rPr lang="en-US" sz="1200" i="1" dirty="0" smtClean="0"/>
              <a:t>Bogota</a:t>
            </a:r>
            <a:endParaRPr lang="en-US" sz="1200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7595656" y="2362200"/>
            <a:ext cx="843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ONG, </a:t>
            </a:r>
            <a:r>
              <a:rPr lang="en-US" sz="1200" i="1" dirty="0" smtClean="0"/>
              <a:t>Susa</a:t>
            </a:r>
            <a:endParaRPr lang="en-US" sz="1200" i="1" dirty="0"/>
          </a:p>
        </p:txBody>
      </p:sp>
      <p:sp>
        <p:nvSpPr>
          <p:cNvPr id="72" name="TextBox 71"/>
          <p:cNvSpPr txBox="1"/>
          <p:nvPr/>
        </p:nvSpPr>
        <p:spPr>
          <a:xfrm>
            <a:off x="4495800" y="990600"/>
            <a:ext cx="859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C000"/>
                </a:solidFill>
              </a:rPr>
              <a:t>SPARC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95400" y="971490"/>
            <a:ext cx="849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C000"/>
                </a:solidFill>
              </a:rPr>
              <a:t>SPATH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819400" y="971490"/>
            <a:ext cx="907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C000"/>
                </a:solidFill>
              </a:rPr>
              <a:t>SPOCA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019800" y="971490"/>
            <a:ext cx="2547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C000"/>
                </a:solidFill>
              </a:rPr>
              <a:t>SEMOL                ………..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79" name="Flowchart: Connector 78"/>
          <p:cNvSpPr/>
          <p:nvPr/>
        </p:nvSpPr>
        <p:spPr>
          <a:xfrm>
            <a:off x="4876800" y="4495800"/>
            <a:ext cx="152400" cy="152400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lowchart: Connector 79"/>
          <p:cNvSpPr/>
          <p:nvPr/>
        </p:nvSpPr>
        <p:spPr>
          <a:xfrm>
            <a:off x="3200400" y="2438400"/>
            <a:ext cx="152400" cy="152400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Connector 80"/>
          <p:cNvSpPr/>
          <p:nvPr/>
        </p:nvSpPr>
        <p:spPr>
          <a:xfrm>
            <a:off x="6477000" y="2438400"/>
            <a:ext cx="152400" cy="152400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lowchart: Connector 81"/>
          <p:cNvSpPr/>
          <p:nvPr/>
        </p:nvSpPr>
        <p:spPr>
          <a:xfrm>
            <a:off x="3429000" y="3505200"/>
            <a:ext cx="152400" cy="152400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lowchart: Connector 82"/>
          <p:cNvSpPr/>
          <p:nvPr/>
        </p:nvSpPr>
        <p:spPr>
          <a:xfrm>
            <a:off x="6248400" y="3505200"/>
            <a:ext cx="152400" cy="152400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4114800" y="3426768"/>
            <a:ext cx="17139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hlinkClick r:id="rId3"/>
              </a:rPr>
              <a:t>www.spaetcolombia.blogspot.com</a:t>
            </a:r>
            <a:r>
              <a:rPr lang="en-US" sz="800" dirty="0" smtClean="0"/>
              <a:t> </a:t>
            </a:r>
            <a:endParaRPr lang="en-US" sz="800" dirty="0"/>
          </a:p>
        </p:txBody>
      </p:sp>
      <p:sp>
        <p:nvSpPr>
          <p:cNvPr id="85" name="TextBox 84"/>
          <p:cNvSpPr txBox="1"/>
          <p:nvPr/>
        </p:nvSpPr>
        <p:spPr>
          <a:xfrm>
            <a:off x="4118035" y="5833646"/>
            <a:ext cx="1762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>
                <a:hlinkClick r:id="rId4"/>
              </a:rPr>
              <a:t>www.tanto-mejor.com</a:t>
            </a:r>
            <a:endParaRPr lang="en-US" sz="800" dirty="0" smtClean="0"/>
          </a:p>
          <a:p>
            <a:pPr algn="ctr"/>
            <a:r>
              <a:rPr lang="en-US" sz="800" dirty="0" smtClean="0">
                <a:hlinkClick r:id="rId5"/>
              </a:rPr>
              <a:t>www.elcampomirando.blogspot.com</a:t>
            </a:r>
            <a:r>
              <a:rPr lang="en-US" sz="800" dirty="0" smtClean="0"/>
              <a:t> </a:t>
            </a:r>
            <a:endParaRPr lang="en-US" sz="800" dirty="0"/>
          </a:p>
        </p:txBody>
      </p:sp>
      <p:sp>
        <p:nvSpPr>
          <p:cNvPr id="48" name="Rectangle 47"/>
          <p:cNvSpPr/>
          <p:nvPr/>
        </p:nvSpPr>
        <p:spPr>
          <a:xfrm>
            <a:off x="4152900" y="3124200"/>
            <a:ext cx="16383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800" dirty="0" smtClean="0"/>
              <a:t>Sociedad para la Promoción de  la</a:t>
            </a:r>
          </a:p>
          <a:p>
            <a:r>
              <a:rPr lang="es-ES" sz="800" dirty="0" smtClean="0"/>
              <a:t>Artesanía y Ecología tecnológica</a:t>
            </a:r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54</Words>
  <Application>Microsoft Office PowerPoint</Application>
  <PresentationFormat>A4 Paper (210x297 mm)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Cam C.A.T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Njini Victor</dc:creator>
  <cp:lastModifiedBy>Aamir</cp:lastModifiedBy>
  <cp:revision>24</cp:revision>
  <dcterms:created xsi:type="dcterms:W3CDTF">2014-02-15T12:10:48Z</dcterms:created>
  <dcterms:modified xsi:type="dcterms:W3CDTF">2014-08-05T23:13:56Z</dcterms:modified>
</cp:coreProperties>
</file>