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21" d="100"/>
          <a:sy n="121" d="100"/>
        </p:scale>
        <p:origin x="1494" y="314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E59E6D-F4FD-4295-BF2D-9F1810C8D3F3}" type="datetimeFigureOut">
              <a:rPr lang="en-US" smtClean="0"/>
              <a:pPr/>
              <a:t>8/6/2014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3C8771-7526-4D62-9D2A-C408E64AB1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3C8771-7526-4D62-9D2A-C408E64AB14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540C-2E93-4DEB-92C5-AC2EC8A9D4FA}" type="datetimeFigureOut">
              <a:rPr lang="en-US" smtClean="0"/>
              <a:pPr/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3CC9-060A-4EF2-A3B5-E664AF148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540C-2E93-4DEB-92C5-AC2EC8A9D4FA}" type="datetimeFigureOut">
              <a:rPr lang="en-US" smtClean="0"/>
              <a:pPr/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3CC9-060A-4EF2-A3B5-E664AF148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540C-2E93-4DEB-92C5-AC2EC8A9D4FA}" type="datetimeFigureOut">
              <a:rPr lang="en-US" smtClean="0"/>
              <a:pPr/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3CC9-060A-4EF2-A3B5-E664AF148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540C-2E93-4DEB-92C5-AC2EC8A9D4FA}" type="datetimeFigureOut">
              <a:rPr lang="en-US" smtClean="0"/>
              <a:pPr/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3CC9-060A-4EF2-A3B5-E664AF148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540C-2E93-4DEB-92C5-AC2EC8A9D4FA}" type="datetimeFigureOut">
              <a:rPr lang="en-US" smtClean="0"/>
              <a:pPr/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3CC9-060A-4EF2-A3B5-E664AF148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540C-2E93-4DEB-92C5-AC2EC8A9D4FA}" type="datetimeFigureOut">
              <a:rPr lang="en-US" smtClean="0"/>
              <a:pPr/>
              <a:t>8/6/2014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3CC9-060A-4EF2-A3B5-E664AF148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540C-2E93-4DEB-92C5-AC2EC8A9D4FA}" type="datetimeFigureOut">
              <a:rPr lang="en-US" smtClean="0"/>
              <a:pPr/>
              <a:t>8/6/2014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3CC9-060A-4EF2-A3B5-E664AF148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540C-2E93-4DEB-92C5-AC2EC8A9D4FA}" type="datetimeFigureOut">
              <a:rPr lang="en-US" smtClean="0"/>
              <a:pPr/>
              <a:t>8/6/2014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3CC9-060A-4EF2-A3B5-E664AF148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540C-2E93-4DEB-92C5-AC2EC8A9D4FA}" type="datetimeFigureOut">
              <a:rPr lang="en-US" smtClean="0"/>
              <a:pPr/>
              <a:t>8/6/2014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3CC9-060A-4EF2-A3B5-E664AF148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540C-2E93-4DEB-92C5-AC2EC8A9D4FA}" type="datetimeFigureOut">
              <a:rPr lang="en-US" smtClean="0"/>
              <a:pPr/>
              <a:t>8/6/2014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3CC9-060A-4EF2-A3B5-E664AF148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540C-2E93-4DEB-92C5-AC2EC8A9D4FA}" type="datetimeFigureOut">
              <a:rPr lang="en-US" smtClean="0"/>
              <a:pPr/>
              <a:t>8/6/2014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3CC9-060A-4EF2-A3B5-E664AF148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C540C-2E93-4DEB-92C5-AC2EC8A9D4FA}" type="datetimeFigureOut">
              <a:rPr lang="en-US" smtClean="0"/>
              <a:pPr/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83CC9-060A-4EF2-A3B5-E664AF148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aetcolombia.blogspot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haatc.blogspot.com/" TargetMode="External"/><Relationship Id="rId4" Type="http://schemas.openxmlformats.org/officeDocument/2006/relationships/hyperlink" Target="http://www.tanto-mejor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191000" y="2895600"/>
            <a:ext cx="1447800" cy="5334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752600" y="4343400"/>
            <a:ext cx="14478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019800" y="6019800"/>
            <a:ext cx="1447800" cy="533400"/>
          </a:xfrm>
          <a:prstGeom prst="rect">
            <a:avLst/>
          </a:prstGeom>
          <a:solidFill>
            <a:schemeClr val="bg1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629400" y="4343400"/>
            <a:ext cx="14478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010400" y="3276600"/>
            <a:ext cx="14478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267200" y="5334000"/>
            <a:ext cx="14478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514600" y="6019800"/>
            <a:ext cx="1447800" cy="53340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371600" y="3276600"/>
            <a:ext cx="14478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315200" y="2209800"/>
            <a:ext cx="14478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143000" y="2209800"/>
            <a:ext cx="14478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4191000" y="914400"/>
            <a:ext cx="1447800" cy="533400"/>
          </a:xfrm>
          <a:prstGeom prst="rect">
            <a:avLst/>
          </a:prstGeom>
          <a:solidFill>
            <a:schemeClr val="bg1"/>
          </a:solidFill>
          <a:ln w="31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2590800" y="914400"/>
            <a:ext cx="1447800" cy="533400"/>
          </a:xfrm>
          <a:prstGeom prst="rect">
            <a:avLst/>
          </a:prstGeom>
          <a:solidFill>
            <a:schemeClr val="bg1"/>
          </a:solidFill>
          <a:ln w="31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7391400" y="914400"/>
            <a:ext cx="1447800" cy="533400"/>
          </a:xfrm>
          <a:prstGeom prst="rect">
            <a:avLst/>
          </a:prstGeom>
          <a:solidFill>
            <a:schemeClr val="bg1"/>
          </a:solidFill>
          <a:ln w="31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990600" y="914400"/>
            <a:ext cx="1447800" cy="533400"/>
          </a:xfrm>
          <a:prstGeom prst="rect">
            <a:avLst/>
          </a:prstGeom>
          <a:solidFill>
            <a:schemeClr val="bg1"/>
          </a:solidFill>
          <a:ln w="31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5791200" y="914400"/>
            <a:ext cx="1447800" cy="533400"/>
          </a:xfrm>
          <a:prstGeom prst="rect">
            <a:avLst/>
          </a:prstGeom>
          <a:solidFill>
            <a:schemeClr val="bg1"/>
          </a:solidFill>
          <a:ln w="31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39" name="Arc 38"/>
          <p:cNvSpPr/>
          <p:nvPr/>
        </p:nvSpPr>
        <p:spPr>
          <a:xfrm flipV="1">
            <a:off x="3429000" y="609600"/>
            <a:ext cx="3124200" cy="3962400"/>
          </a:xfrm>
          <a:prstGeom prst="arc">
            <a:avLst>
              <a:gd name="adj1" fmla="val 16200000"/>
              <a:gd name="adj2" fmla="val 9841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Arc 41"/>
          <p:cNvSpPr/>
          <p:nvPr/>
        </p:nvSpPr>
        <p:spPr>
          <a:xfrm flipH="1" flipV="1">
            <a:off x="3276600" y="609600"/>
            <a:ext cx="3124200" cy="3962400"/>
          </a:xfrm>
          <a:prstGeom prst="arc">
            <a:avLst>
              <a:gd name="adj1" fmla="val 16200000"/>
              <a:gd name="adj2" fmla="val 9841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/>
          <p:cNvCxnSpPr/>
          <p:nvPr/>
        </p:nvCxnSpPr>
        <p:spPr>
          <a:xfrm flipH="1">
            <a:off x="2590800" y="2514600"/>
            <a:ext cx="685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6629400" y="2514600"/>
            <a:ext cx="685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4953000" y="4572000"/>
            <a:ext cx="0" cy="76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2819400" y="3581400"/>
            <a:ext cx="685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6324600" y="3581400"/>
            <a:ext cx="685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200400" y="4572000"/>
            <a:ext cx="3429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6324600" y="6096000"/>
            <a:ext cx="9028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F0"/>
                </a:solidFill>
              </a:rPr>
              <a:t>UNSFB</a:t>
            </a:r>
            <a:endParaRPr lang="en-US" sz="2000" b="1" dirty="0">
              <a:solidFill>
                <a:srgbClr val="00B0F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514600" y="6096000"/>
            <a:ext cx="14782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IPC / </a:t>
            </a:r>
            <a:r>
              <a:rPr lang="en-US" sz="2000" b="1" dirty="0" err="1" smtClean="0">
                <a:solidFill>
                  <a:srgbClr val="FF0000"/>
                </a:solidFill>
              </a:rPr>
              <a:t>IdEpeT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495800" y="2819400"/>
            <a:ext cx="8325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SPAET</a:t>
            </a:r>
            <a:endParaRPr lang="en-US" sz="2000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4534793" y="5514201"/>
            <a:ext cx="9516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 TM, </a:t>
            </a:r>
            <a:r>
              <a:rPr lang="en-US" sz="1200" i="1" dirty="0" err="1" smtClean="0"/>
              <a:t>Saboya</a:t>
            </a:r>
            <a:endParaRPr lang="en-US" sz="1200" i="1" dirty="0"/>
          </a:p>
        </p:txBody>
      </p:sp>
      <p:sp>
        <p:nvSpPr>
          <p:cNvPr id="59" name="TextBox 58"/>
          <p:cNvSpPr txBox="1"/>
          <p:nvPr/>
        </p:nvSpPr>
        <p:spPr>
          <a:xfrm>
            <a:off x="1219200" y="2281535"/>
            <a:ext cx="13277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err="1" smtClean="0"/>
              <a:t>Escuela</a:t>
            </a:r>
            <a:r>
              <a:rPr lang="en-US" sz="1200" dirty="0" smtClean="0"/>
              <a:t> </a:t>
            </a:r>
            <a:r>
              <a:rPr lang="en-US" sz="1200" dirty="0" err="1" smtClean="0"/>
              <a:t>Inglaterra</a:t>
            </a:r>
            <a:r>
              <a:rPr lang="en-US" sz="1200" dirty="0" smtClean="0"/>
              <a:t>,</a:t>
            </a:r>
          </a:p>
          <a:p>
            <a:pPr algn="ctr"/>
            <a:r>
              <a:rPr lang="en-US" sz="1200" dirty="0" smtClean="0"/>
              <a:t> </a:t>
            </a:r>
            <a:r>
              <a:rPr lang="en-US" sz="1200" i="1" dirty="0" err="1" smtClean="0"/>
              <a:t>Ch’ra</a:t>
            </a:r>
            <a:endParaRPr lang="en-US" sz="1200" i="1" dirty="0"/>
          </a:p>
        </p:txBody>
      </p:sp>
      <p:sp>
        <p:nvSpPr>
          <p:cNvPr id="61" name="TextBox 60"/>
          <p:cNvSpPr txBox="1"/>
          <p:nvPr/>
        </p:nvSpPr>
        <p:spPr>
          <a:xfrm>
            <a:off x="1481483" y="3456801"/>
            <a:ext cx="12865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   ONG, </a:t>
            </a:r>
            <a:r>
              <a:rPr lang="en-US" sz="1200" i="1" dirty="0" err="1" smtClean="0"/>
              <a:t>Sta</a:t>
            </a:r>
            <a:r>
              <a:rPr lang="en-US" sz="1200" i="1" dirty="0" smtClean="0"/>
              <a:t> Marta</a:t>
            </a:r>
            <a:endParaRPr lang="en-US" sz="1200" i="1" dirty="0"/>
          </a:p>
        </p:txBody>
      </p:sp>
      <p:sp>
        <p:nvSpPr>
          <p:cNvPr id="62" name="TextBox 61"/>
          <p:cNvSpPr txBox="1"/>
          <p:nvPr/>
        </p:nvSpPr>
        <p:spPr>
          <a:xfrm>
            <a:off x="2032632" y="4523601"/>
            <a:ext cx="9949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ONG,  </a:t>
            </a:r>
            <a:r>
              <a:rPr lang="en-US" sz="1200" i="1" dirty="0" smtClean="0"/>
              <a:t>Leticia</a:t>
            </a:r>
            <a:endParaRPr lang="en-US" sz="1200" i="1" dirty="0"/>
          </a:p>
        </p:txBody>
      </p:sp>
      <p:sp>
        <p:nvSpPr>
          <p:cNvPr id="63" name="TextBox 62"/>
          <p:cNvSpPr txBox="1"/>
          <p:nvPr/>
        </p:nvSpPr>
        <p:spPr>
          <a:xfrm>
            <a:off x="7003382" y="4523601"/>
            <a:ext cx="6928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NN, </a:t>
            </a:r>
            <a:r>
              <a:rPr lang="en-US" sz="1200" i="1" dirty="0" err="1" smtClean="0"/>
              <a:t>nnn</a:t>
            </a:r>
            <a:endParaRPr lang="en-US" sz="1200" i="1" dirty="0"/>
          </a:p>
        </p:txBody>
      </p:sp>
      <p:sp>
        <p:nvSpPr>
          <p:cNvPr id="64" name="TextBox 63"/>
          <p:cNvSpPr txBox="1"/>
          <p:nvPr/>
        </p:nvSpPr>
        <p:spPr>
          <a:xfrm>
            <a:off x="7162800" y="3348335"/>
            <a:ext cx="11677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err="1" smtClean="0"/>
              <a:t>Colegio</a:t>
            </a:r>
            <a:r>
              <a:rPr lang="en-US" sz="1200" dirty="0" smtClean="0"/>
              <a:t> </a:t>
            </a:r>
            <a:r>
              <a:rPr lang="en-US" sz="1200" dirty="0" err="1" smtClean="0"/>
              <a:t>Andino</a:t>
            </a:r>
            <a:r>
              <a:rPr lang="en-US" sz="1200" dirty="0" smtClean="0"/>
              <a:t>,</a:t>
            </a:r>
          </a:p>
          <a:p>
            <a:pPr algn="ctr"/>
            <a:r>
              <a:rPr lang="en-US" sz="1200" dirty="0" smtClean="0"/>
              <a:t> </a:t>
            </a:r>
            <a:r>
              <a:rPr lang="en-US" sz="1200" i="1" dirty="0" smtClean="0"/>
              <a:t>Bogota</a:t>
            </a:r>
            <a:endParaRPr lang="en-US" sz="1200" i="1" dirty="0"/>
          </a:p>
        </p:txBody>
      </p:sp>
      <p:sp>
        <p:nvSpPr>
          <p:cNvPr id="65" name="TextBox 64"/>
          <p:cNvSpPr txBox="1"/>
          <p:nvPr/>
        </p:nvSpPr>
        <p:spPr>
          <a:xfrm>
            <a:off x="7595656" y="2362200"/>
            <a:ext cx="8435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ONG, </a:t>
            </a:r>
            <a:r>
              <a:rPr lang="en-US" sz="1200" i="1" dirty="0" smtClean="0"/>
              <a:t>Susa</a:t>
            </a:r>
            <a:endParaRPr lang="en-US" sz="1200" i="1" dirty="0"/>
          </a:p>
        </p:txBody>
      </p:sp>
      <p:sp>
        <p:nvSpPr>
          <p:cNvPr id="72" name="TextBox 71"/>
          <p:cNvSpPr txBox="1"/>
          <p:nvPr/>
        </p:nvSpPr>
        <p:spPr>
          <a:xfrm>
            <a:off x="4495800" y="990600"/>
            <a:ext cx="8595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C000"/>
                </a:solidFill>
              </a:rPr>
              <a:t>SPARC</a:t>
            </a:r>
            <a:endParaRPr lang="en-US" sz="2000" b="1" dirty="0">
              <a:solidFill>
                <a:srgbClr val="FFC00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295400" y="971490"/>
            <a:ext cx="849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C000"/>
                </a:solidFill>
              </a:rPr>
              <a:t>SPATH</a:t>
            </a:r>
            <a:endParaRPr lang="en-US" sz="2000" b="1" dirty="0">
              <a:solidFill>
                <a:srgbClr val="FFC00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819400" y="971490"/>
            <a:ext cx="9076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C000"/>
                </a:solidFill>
              </a:rPr>
              <a:t>SPOCA</a:t>
            </a:r>
            <a:endParaRPr lang="en-US" sz="2000" b="1" dirty="0">
              <a:solidFill>
                <a:srgbClr val="FFC000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019800" y="971490"/>
            <a:ext cx="25474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C000"/>
                </a:solidFill>
              </a:rPr>
              <a:t>SEMOL                ………..</a:t>
            </a:r>
            <a:endParaRPr lang="en-US" sz="2000" b="1" dirty="0">
              <a:solidFill>
                <a:srgbClr val="FFC000"/>
              </a:solidFill>
            </a:endParaRPr>
          </a:p>
        </p:txBody>
      </p:sp>
      <p:sp>
        <p:nvSpPr>
          <p:cNvPr id="79" name="Flowchart: Connector 78"/>
          <p:cNvSpPr/>
          <p:nvPr/>
        </p:nvSpPr>
        <p:spPr>
          <a:xfrm>
            <a:off x="4876800" y="4495800"/>
            <a:ext cx="152400" cy="152400"/>
          </a:xfrm>
          <a:prstGeom prst="flowChartConnector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lowchart: Connector 79"/>
          <p:cNvSpPr/>
          <p:nvPr/>
        </p:nvSpPr>
        <p:spPr>
          <a:xfrm>
            <a:off x="3200400" y="2438400"/>
            <a:ext cx="152400" cy="152400"/>
          </a:xfrm>
          <a:prstGeom prst="flowChartConnector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lowchart: Connector 80"/>
          <p:cNvSpPr/>
          <p:nvPr/>
        </p:nvSpPr>
        <p:spPr>
          <a:xfrm>
            <a:off x="6477000" y="2438400"/>
            <a:ext cx="152400" cy="152400"/>
          </a:xfrm>
          <a:prstGeom prst="flowChartConnector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lowchart: Connector 81"/>
          <p:cNvSpPr/>
          <p:nvPr/>
        </p:nvSpPr>
        <p:spPr>
          <a:xfrm>
            <a:off x="3429000" y="3505200"/>
            <a:ext cx="152400" cy="152400"/>
          </a:xfrm>
          <a:prstGeom prst="flowChartConnector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lowchart: Connector 82"/>
          <p:cNvSpPr/>
          <p:nvPr/>
        </p:nvSpPr>
        <p:spPr>
          <a:xfrm>
            <a:off x="6248400" y="3505200"/>
            <a:ext cx="152400" cy="152400"/>
          </a:xfrm>
          <a:prstGeom prst="flowChartConnector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TextBox 83"/>
          <p:cNvSpPr txBox="1"/>
          <p:nvPr/>
        </p:nvSpPr>
        <p:spPr>
          <a:xfrm>
            <a:off x="4114800" y="3426768"/>
            <a:ext cx="171393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hlinkClick r:id="rId3"/>
              </a:rPr>
              <a:t>www.spaetcolombia.blogspot.com</a:t>
            </a:r>
            <a:r>
              <a:rPr lang="en-US" sz="800" dirty="0" smtClean="0"/>
              <a:t> </a:t>
            </a:r>
            <a:endParaRPr lang="en-US" sz="800" dirty="0"/>
          </a:p>
        </p:txBody>
      </p:sp>
      <p:sp>
        <p:nvSpPr>
          <p:cNvPr id="85" name="TextBox 84"/>
          <p:cNvSpPr txBox="1"/>
          <p:nvPr/>
        </p:nvSpPr>
        <p:spPr>
          <a:xfrm>
            <a:off x="4118035" y="5833646"/>
            <a:ext cx="17620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 smtClean="0">
                <a:hlinkClick r:id="rId4"/>
              </a:rPr>
              <a:t>www.tanto-mejor.com</a:t>
            </a:r>
            <a:endParaRPr lang="en-US" sz="800" dirty="0" smtClean="0"/>
          </a:p>
          <a:p>
            <a:pPr algn="ctr"/>
            <a:r>
              <a:rPr lang="en-US" sz="800" dirty="0" smtClean="0">
                <a:hlinkClick r:id="rId5"/>
              </a:rPr>
              <a:t>www.elcampomirando.blogspot.com</a:t>
            </a:r>
            <a:r>
              <a:rPr lang="en-US" sz="800" dirty="0" smtClean="0"/>
              <a:t> </a:t>
            </a:r>
            <a:endParaRPr lang="en-US" sz="800" dirty="0"/>
          </a:p>
        </p:txBody>
      </p:sp>
      <p:sp>
        <p:nvSpPr>
          <p:cNvPr id="48" name="Rectangle 47"/>
          <p:cNvSpPr/>
          <p:nvPr/>
        </p:nvSpPr>
        <p:spPr>
          <a:xfrm>
            <a:off x="4152900" y="3124200"/>
            <a:ext cx="16383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 smtClean="0"/>
              <a:t>Sociedad para la Promoción de  la</a:t>
            </a:r>
          </a:p>
          <a:p>
            <a:r>
              <a:rPr lang="es-ES" sz="800" dirty="0" smtClean="0"/>
              <a:t>Artesanía y Ecología tecnológica</a:t>
            </a:r>
            <a:endParaRPr lang="en-US" sz="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54</Words>
  <Application>Microsoft Office PowerPoint</Application>
  <PresentationFormat>A4 Paper (210x297 mm)</PresentationFormat>
  <Paragraphs>24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Cam C.A.T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Njini Victor</dc:creator>
  <cp:lastModifiedBy>Aamir</cp:lastModifiedBy>
  <cp:revision>24</cp:revision>
  <dcterms:created xsi:type="dcterms:W3CDTF">2014-02-15T12:10:48Z</dcterms:created>
  <dcterms:modified xsi:type="dcterms:W3CDTF">2014-08-05T23:13:56Z</dcterms:modified>
</cp:coreProperties>
</file>