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60" y="12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59E6D-F4FD-4295-BF2D-9F1810C8D3F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C8771-7526-4D62-9D2A-C408E64AB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C8771-7526-4D62-9D2A-C408E64AB1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C540C-2E93-4DEB-92C5-AC2EC8A9D4FA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3CC9-060A-4EF2-A3B5-E664AF148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thcameroon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haatc.blogspot.com/" TargetMode="External"/><Relationship Id="rId4" Type="http://schemas.openxmlformats.org/officeDocument/2006/relationships/hyperlink" Target="http://www.camcatbam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91000" y="2895600"/>
            <a:ext cx="1447800" cy="533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43434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19800" y="60198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29400" y="43434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10400" y="32766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67200" y="53340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14600" y="60198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71600" y="32766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15200" y="22098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3000" y="22098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1910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5908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3914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906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791200" y="914400"/>
            <a:ext cx="1447800" cy="533400"/>
          </a:xfrm>
          <a:prstGeom prst="rect">
            <a:avLst/>
          </a:prstGeom>
          <a:solidFill>
            <a:schemeClr val="bg1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9" name="Arc 38"/>
          <p:cNvSpPr/>
          <p:nvPr/>
        </p:nvSpPr>
        <p:spPr>
          <a:xfrm flipV="1">
            <a:off x="3429000" y="609600"/>
            <a:ext cx="3124200" cy="3962400"/>
          </a:xfrm>
          <a:prstGeom prst="arc">
            <a:avLst>
              <a:gd name="adj1" fmla="val 16200000"/>
              <a:gd name="adj2" fmla="val 984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flipH="1" flipV="1">
            <a:off x="3276600" y="609600"/>
            <a:ext cx="3124200" cy="3962400"/>
          </a:xfrm>
          <a:prstGeom prst="arc">
            <a:avLst>
              <a:gd name="adj1" fmla="val 16200000"/>
              <a:gd name="adj2" fmla="val 984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2590800" y="25146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629400" y="25146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953000" y="4572000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19400" y="3581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24600" y="3581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200400" y="4572000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6096000"/>
            <a:ext cx="741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BUST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95600" y="6096000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IAM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95800" y="2819400"/>
            <a:ext cx="849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SPATH</a:t>
            </a:r>
            <a:endParaRPr 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267200" y="3090446"/>
            <a:ext cx="1258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Society for the Promotion</a:t>
            </a:r>
          </a:p>
          <a:p>
            <a:pPr algn="ctr"/>
            <a:r>
              <a:rPr lang="en-US" sz="800" dirty="0" smtClean="0"/>
              <a:t>of AT &amp; MH, </a:t>
            </a:r>
            <a:r>
              <a:rPr lang="en-US" sz="800" i="1" dirty="0" smtClean="0"/>
              <a:t>Bamenda</a:t>
            </a:r>
            <a:endParaRPr lang="en-US" sz="80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4421109" y="5514201"/>
            <a:ext cx="1105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 CAT, </a:t>
            </a:r>
            <a:r>
              <a:rPr lang="en-US" sz="1200" i="1" dirty="0" smtClean="0"/>
              <a:t>Bamenda</a:t>
            </a:r>
            <a:endParaRPr lang="en-US" sz="12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1143000" y="2362200"/>
            <a:ext cx="1521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Akw</a:t>
            </a:r>
            <a:r>
              <a:rPr lang="en-US" sz="1200" dirty="0" smtClean="0"/>
              <a:t> Council, </a:t>
            </a:r>
            <a:r>
              <a:rPr lang="en-US" sz="1200" i="1" dirty="0" err="1" smtClean="0"/>
              <a:t>Akwaya</a:t>
            </a:r>
            <a:endParaRPr lang="en-US" sz="12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1295400" y="3456801"/>
            <a:ext cx="1552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AT/</a:t>
            </a:r>
            <a:r>
              <a:rPr lang="en-US" sz="1200" dirty="0" err="1" smtClean="0"/>
              <a:t>TMcentre</a:t>
            </a:r>
            <a:r>
              <a:rPr lang="en-US" sz="1200" dirty="0" smtClean="0"/>
              <a:t>, </a:t>
            </a:r>
            <a:r>
              <a:rPr lang="en-US" sz="1200" i="1" dirty="0" err="1" smtClean="0"/>
              <a:t>Bafmen</a:t>
            </a:r>
            <a:endParaRPr lang="en-US" sz="12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771842" y="4523601"/>
            <a:ext cx="1352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BIMHEC</a:t>
            </a:r>
            <a:r>
              <a:rPr lang="en-US" sz="1200" dirty="0" smtClean="0"/>
              <a:t>,  </a:t>
            </a:r>
            <a:r>
              <a:rPr lang="en-US" sz="1200" i="1" dirty="0" err="1" smtClean="0"/>
              <a:t>Babungo</a:t>
            </a:r>
            <a:endParaRPr lang="en-US" sz="12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6869549" y="4523601"/>
            <a:ext cx="979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RDC, </a:t>
            </a:r>
            <a:r>
              <a:rPr lang="en-US" sz="1200" i="1" dirty="0" err="1" smtClean="0"/>
              <a:t>Alahkie</a:t>
            </a:r>
            <a:endParaRPr lang="en-US" sz="1200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7303487" y="34290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PHC, </a:t>
            </a:r>
            <a:r>
              <a:rPr lang="en-US" sz="1200" i="1" dirty="0" err="1" smtClean="0"/>
              <a:t>Bafut</a:t>
            </a:r>
            <a:endParaRPr lang="en-US" sz="1200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7595656" y="2362200"/>
            <a:ext cx="862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HRS, </a:t>
            </a:r>
            <a:r>
              <a:rPr lang="en-US" sz="1200" i="1" dirty="0" err="1" smtClean="0"/>
              <a:t>Nkwe</a:t>
            </a:r>
            <a:endParaRPr lang="en-US" sz="1200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4495800" y="990600"/>
            <a:ext cx="859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SPARC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95400" y="971490"/>
            <a:ext cx="832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SPAET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19400" y="971490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SPOCA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19800" y="971490"/>
            <a:ext cx="2547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SEMOL                ………..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79" name="Flowchart: Connector 78"/>
          <p:cNvSpPr/>
          <p:nvPr/>
        </p:nvSpPr>
        <p:spPr>
          <a:xfrm>
            <a:off x="4876800" y="44958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lowchart: Connector 79"/>
          <p:cNvSpPr/>
          <p:nvPr/>
        </p:nvSpPr>
        <p:spPr>
          <a:xfrm>
            <a:off x="3200400" y="24384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lowchart: Connector 80"/>
          <p:cNvSpPr/>
          <p:nvPr/>
        </p:nvSpPr>
        <p:spPr>
          <a:xfrm>
            <a:off x="6477000" y="24384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lowchart: Connector 81"/>
          <p:cNvSpPr/>
          <p:nvPr/>
        </p:nvSpPr>
        <p:spPr>
          <a:xfrm>
            <a:off x="3429000" y="35052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lowchart: Connector 82"/>
          <p:cNvSpPr/>
          <p:nvPr/>
        </p:nvSpPr>
        <p:spPr>
          <a:xfrm>
            <a:off x="6248400" y="3505200"/>
            <a:ext cx="152400" cy="152400"/>
          </a:xfrm>
          <a:prstGeom prst="flowChartConnec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4085284" y="3426768"/>
            <a:ext cx="17059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hlinkClick r:id="rId3"/>
              </a:rPr>
              <a:t>www.spathcameroon.blogspot.com</a:t>
            </a:r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4359284" y="5833646"/>
            <a:ext cx="1279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>
                <a:hlinkClick r:id="rId4"/>
              </a:rPr>
              <a:t>www.camcatbam.com</a:t>
            </a:r>
            <a:endParaRPr lang="en-US" sz="800" dirty="0" smtClean="0"/>
          </a:p>
          <a:p>
            <a:pPr algn="ctr"/>
            <a:r>
              <a:rPr lang="en-US" sz="800" dirty="0" smtClean="0">
                <a:hlinkClick r:id="rId5"/>
              </a:rPr>
              <a:t>www.haatc.blogspot.com</a:t>
            </a:r>
            <a:r>
              <a:rPr lang="en-US" sz="800" dirty="0" smtClean="0"/>
              <a:t> 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47</Words>
  <Application>Microsoft Office PowerPoint</Application>
  <PresentationFormat>A4 Paper (210x297 mm)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Cam C.A.T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Njini Victor</dc:creator>
  <cp:lastModifiedBy>Njini Victor</cp:lastModifiedBy>
  <cp:revision>20</cp:revision>
  <dcterms:created xsi:type="dcterms:W3CDTF">2014-02-15T12:10:48Z</dcterms:created>
  <dcterms:modified xsi:type="dcterms:W3CDTF">2014-02-21T10:36:48Z</dcterms:modified>
</cp:coreProperties>
</file>