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60" y="12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59E6D-F4FD-4295-BF2D-9F1810C8D3F3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C8771-7526-4D62-9D2A-C408E64AB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C8771-7526-4D62-9D2A-C408E64AB1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40C-2E93-4DEB-92C5-AC2EC8A9D4F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C540C-2E93-4DEB-92C5-AC2EC8A9D4FA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83CC9-060A-4EF2-A3B5-E664AF14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athcameroon.blogspo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haatc.blogspot.com/" TargetMode="External"/><Relationship Id="rId4" Type="http://schemas.openxmlformats.org/officeDocument/2006/relationships/hyperlink" Target="http://www.camcatbam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191000" y="2895600"/>
            <a:ext cx="1447800" cy="533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52600" y="4343400"/>
            <a:ext cx="1447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19800" y="6019800"/>
            <a:ext cx="14478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29400" y="4343400"/>
            <a:ext cx="1447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3276600"/>
            <a:ext cx="1447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267200" y="5334000"/>
            <a:ext cx="1447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14600" y="6019800"/>
            <a:ext cx="14478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71600" y="3276600"/>
            <a:ext cx="1447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315200" y="2209800"/>
            <a:ext cx="1447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43000" y="2209800"/>
            <a:ext cx="1447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191000" y="914400"/>
            <a:ext cx="14478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590800" y="914400"/>
            <a:ext cx="14478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391400" y="914400"/>
            <a:ext cx="14478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90600" y="914400"/>
            <a:ext cx="14478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791200" y="914400"/>
            <a:ext cx="14478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9" name="Arc 38"/>
          <p:cNvSpPr/>
          <p:nvPr/>
        </p:nvSpPr>
        <p:spPr>
          <a:xfrm flipV="1">
            <a:off x="3429000" y="609600"/>
            <a:ext cx="3124200" cy="3962400"/>
          </a:xfrm>
          <a:prstGeom prst="arc">
            <a:avLst>
              <a:gd name="adj1" fmla="val 16200000"/>
              <a:gd name="adj2" fmla="val 9841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/>
          <p:cNvSpPr/>
          <p:nvPr/>
        </p:nvSpPr>
        <p:spPr>
          <a:xfrm flipH="1" flipV="1">
            <a:off x="3276600" y="609600"/>
            <a:ext cx="3124200" cy="3962400"/>
          </a:xfrm>
          <a:prstGeom prst="arc">
            <a:avLst>
              <a:gd name="adj1" fmla="val 16200000"/>
              <a:gd name="adj2" fmla="val 9841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2590800" y="2514600"/>
            <a:ext cx="68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6629400" y="2514600"/>
            <a:ext cx="68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953000" y="4572000"/>
            <a:ext cx="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819400" y="3581400"/>
            <a:ext cx="68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324600" y="3581400"/>
            <a:ext cx="68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200400" y="4572000"/>
            <a:ext cx="3429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400800" y="6096000"/>
            <a:ext cx="7416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BUST</a:t>
            </a:r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895600" y="6096000"/>
            <a:ext cx="633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IAM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495800" y="2819400"/>
            <a:ext cx="849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SPATH</a:t>
            </a:r>
            <a:endParaRPr lang="en-US" sz="20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4267200" y="3090446"/>
            <a:ext cx="12586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Society for the Promotion</a:t>
            </a:r>
          </a:p>
          <a:p>
            <a:pPr algn="ctr"/>
            <a:r>
              <a:rPr lang="en-US" sz="800" dirty="0" smtClean="0"/>
              <a:t>of AT &amp; MH, </a:t>
            </a:r>
            <a:r>
              <a:rPr lang="en-US" sz="800" i="1" dirty="0" smtClean="0"/>
              <a:t>Bamenda</a:t>
            </a:r>
            <a:endParaRPr lang="en-US" sz="800" i="1" dirty="0"/>
          </a:p>
        </p:txBody>
      </p:sp>
      <p:sp>
        <p:nvSpPr>
          <p:cNvPr id="58" name="TextBox 57"/>
          <p:cNvSpPr txBox="1"/>
          <p:nvPr/>
        </p:nvSpPr>
        <p:spPr>
          <a:xfrm>
            <a:off x="4421109" y="5514201"/>
            <a:ext cx="1105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 CAT, </a:t>
            </a:r>
            <a:r>
              <a:rPr lang="en-US" sz="1200" i="1" dirty="0" smtClean="0"/>
              <a:t>Bamenda</a:t>
            </a:r>
            <a:endParaRPr lang="en-US" sz="1200" i="1" dirty="0"/>
          </a:p>
        </p:txBody>
      </p:sp>
      <p:sp>
        <p:nvSpPr>
          <p:cNvPr id="59" name="TextBox 58"/>
          <p:cNvSpPr txBox="1"/>
          <p:nvPr/>
        </p:nvSpPr>
        <p:spPr>
          <a:xfrm>
            <a:off x="1143000" y="2362200"/>
            <a:ext cx="1521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Akw</a:t>
            </a:r>
            <a:r>
              <a:rPr lang="en-US" sz="1200" dirty="0" smtClean="0"/>
              <a:t> Council, </a:t>
            </a:r>
            <a:r>
              <a:rPr lang="en-US" sz="1200" i="1" dirty="0" err="1" smtClean="0"/>
              <a:t>Akwaya</a:t>
            </a:r>
            <a:endParaRPr lang="en-US" sz="1200" i="1" dirty="0"/>
          </a:p>
        </p:txBody>
      </p:sp>
      <p:sp>
        <p:nvSpPr>
          <p:cNvPr id="61" name="TextBox 60"/>
          <p:cNvSpPr txBox="1"/>
          <p:nvPr/>
        </p:nvSpPr>
        <p:spPr>
          <a:xfrm>
            <a:off x="1295400" y="3456801"/>
            <a:ext cx="1552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AT/</a:t>
            </a:r>
            <a:r>
              <a:rPr lang="en-US" sz="1200" dirty="0" err="1" smtClean="0"/>
              <a:t>TMcentre</a:t>
            </a:r>
            <a:r>
              <a:rPr lang="en-US" sz="1200" dirty="0" smtClean="0"/>
              <a:t>, </a:t>
            </a:r>
            <a:r>
              <a:rPr lang="en-US" sz="1200" i="1" dirty="0" err="1" smtClean="0"/>
              <a:t>Bafmen</a:t>
            </a:r>
            <a:endParaRPr lang="en-US" sz="1200" i="1" dirty="0"/>
          </a:p>
        </p:txBody>
      </p:sp>
      <p:sp>
        <p:nvSpPr>
          <p:cNvPr id="62" name="TextBox 61"/>
          <p:cNvSpPr txBox="1"/>
          <p:nvPr/>
        </p:nvSpPr>
        <p:spPr>
          <a:xfrm>
            <a:off x="1771842" y="4523601"/>
            <a:ext cx="13523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BIMHEC</a:t>
            </a:r>
            <a:r>
              <a:rPr lang="en-US" sz="1200" dirty="0" smtClean="0"/>
              <a:t>,  </a:t>
            </a:r>
            <a:r>
              <a:rPr lang="en-US" sz="1200" i="1" dirty="0" err="1" smtClean="0"/>
              <a:t>Babungo</a:t>
            </a:r>
            <a:endParaRPr lang="en-US" sz="1200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6869549" y="4523601"/>
            <a:ext cx="979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RDC, </a:t>
            </a:r>
            <a:r>
              <a:rPr lang="en-US" sz="1200" i="1" dirty="0" err="1" smtClean="0"/>
              <a:t>Alahkie</a:t>
            </a:r>
            <a:endParaRPr lang="en-US" sz="1200" i="1" dirty="0"/>
          </a:p>
        </p:txBody>
      </p:sp>
      <p:sp>
        <p:nvSpPr>
          <p:cNvPr id="64" name="TextBox 63"/>
          <p:cNvSpPr txBox="1"/>
          <p:nvPr/>
        </p:nvSpPr>
        <p:spPr>
          <a:xfrm>
            <a:off x="7303487" y="3429000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PHC, </a:t>
            </a:r>
            <a:r>
              <a:rPr lang="en-US" sz="1200" i="1" dirty="0" err="1" smtClean="0"/>
              <a:t>Bafut</a:t>
            </a:r>
            <a:endParaRPr lang="en-US" sz="1200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7595656" y="2362200"/>
            <a:ext cx="862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HRS, </a:t>
            </a:r>
            <a:r>
              <a:rPr lang="en-US" sz="1200" i="1" dirty="0" err="1" smtClean="0"/>
              <a:t>Nkwe</a:t>
            </a:r>
            <a:endParaRPr lang="en-US" sz="1200" i="1" dirty="0"/>
          </a:p>
        </p:txBody>
      </p:sp>
      <p:sp>
        <p:nvSpPr>
          <p:cNvPr id="72" name="TextBox 71"/>
          <p:cNvSpPr txBox="1"/>
          <p:nvPr/>
        </p:nvSpPr>
        <p:spPr>
          <a:xfrm>
            <a:off x="4495800" y="990600"/>
            <a:ext cx="859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C000"/>
                </a:solidFill>
              </a:rPr>
              <a:t>SPARC</a:t>
            </a:r>
            <a:endParaRPr lang="en-US" sz="2000" b="1" dirty="0">
              <a:solidFill>
                <a:srgbClr val="FFC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95400" y="971490"/>
            <a:ext cx="832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C000"/>
                </a:solidFill>
              </a:rPr>
              <a:t>SPAET</a:t>
            </a:r>
            <a:endParaRPr lang="en-US" sz="2000" b="1" dirty="0">
              <a:solidFill>
                <a:srgbClr val="FFC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819400" y="971490"/>
            <a:ext cx="907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C000"/>
                </a:solidFill>
              </a:rPr>
              <a:t>SPOCA</a:t>
            </a:r>
            <a:endParaRPr lang="en-US" sz="2000" b="1" dirty="0">
              <a:solidFill>
                <a:srgbClr val="FFC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019800" y="971490"/>
            <a:ext cx="2547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C000"/>
                </a:solidFill>
              </a:rPr>
              <a:t>SEMOL                ………..</a:t>
            </a:r>
            <a:endParaRPr lang="en-US" sz="2000" b="1" dirty="0">
              <a:solidFill>
                <a:srgbClr val="FFC000"/>
              </a:solidFill>
            </a:endParaRPr>
          </a:p>
        </p:txBody>
      </p:sp>
      <p:sp>
        <p:nvSpPr>
          <p:cNvPr id="79" name="Flowchart: Connector 78"/>
          <p:cNvSpPr/>
          <p:nvPr/>
        </p:nvSpPr>
        <p:spPr>
          <a:xfrm>
            <a:off x="4876800" y="4495800"/>
            <a:ext cx="152400" cy="152400"/>
          </a:xfrm>
          <a:prstGeom prst="flowChartConnec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lowchart: Connector 79"/>
          <p:cNvSpPr/>
          <p:nvPr/>
        </p:nvSpPr>
        <p:spPr>
          <a:xfrm>
            <a:off x="3200400" y="2438400"/>
            <a:ext cx="152400" cy="152400"/>
          </a:xfrm>
          <a:prstGeom prst="flowChartConnec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Connector 80"/>
          <p:cNvSpPr/>
          <p:nvPr/>
        </p:nvSpPr>
        <p:spPr>
          <a:xfrm>
            <a:off x="6477000" y="2438400"/>
            <a:ext cx="152400" cy="152400"/>
          </a:xfrm>
          <a:prstGeom prst="flowChartConnec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lowchart: Connector 81"/>
          <p:cNvSpPr/>
          <p:nvPr/>
        </p:nvSpPr>
        <p:spPr>
          <a:xfrm>
            <a:off x="3429000" y="3505200"/>
            <a:ext cx="152400" cy="152400"/>
          </a:xfrm>
          <a:prstGeom prst="flowChartConnec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lowchart: Connector 82"/>
          <p:cNvSpPr/>
          <p:nvPr/>
        </p:nvSpPr>
        <p:spPr>
          <a:xfrm>
            <a:off x="6248400" y="3505200"/>
            <a:ext cx="152400" cy="152400"/>
          </a:xfrm>
          <a:prstGeom prst="flowChartConnec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4085284" y="3426768"/>
            <a:ext cx="17059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hlinkClick r:id="rId3"/>
              </a:rPr>
              <a:t>www.spathcameroon.blogspot.com</a:t>
            </a:r>
            <a:r>
              <a:rPr lang="en-US" sz="800" dirty="0" smtClean="0"/>
              <a:t> </a:t>
            </a:r>
            <a:endParaRPr lang="en-US" sz="800" dirty="0"/>
          </a:p>
        </p:txBody>
      </p:sp>
      <p:sp>
        <p:nvSpPr>
          <p:cNvPr id="85" name="TextBox 84"/>
          <p:cNvSpPr txBox="1"/>
          <p:nvPr/>
        </p:nvSpPr>
        <p:spPr>
          <a:xfrm>
            <a:off x="4359284" y="5833646"/>
            <a:ext cx="12795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>
                <a:hlinkClick r:id="rId4"/>
              </a:rPr>
              <a:t>www.camcatbam.com</a:t>
            </a:r>
            <a:endParaRPr lang="en-US" sz="800" dirty="0" smtClean="0"/>
          </a:p>
          <a:p>
            <a:pPr algn="ctr"/>
            <a:r>
              <a:rPr lang="en-US" sz="800" dirty="0" smtClean="0">
                <a:hlinkClick r:id="rId5"/>
              </a:rPr>
              <a:t>www.haatc.blogspot.com</a:t>
            </a:r>
            <a:r>
              <a:rPr lang="en-US" sz="800" dirty="0" smtClean="0"/>
              <a:t> </a:t>
            </a:r>
            <a:endParaRPr 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47</Words>
  <Application>Microsoft Office PowerPoint</Application>
  <PresentationFormat>A4 Paper (210x297 mm)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Cam C.A.T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Njini Victor</dc:creator>
  <cp:lastModifiedBy>Njini Victor</cp:lastModifiedBy>
  <cp:revision>20</cp:revision>
  <dcterms:created xsi:type="dcterms:W3CDTF">2014-02-15T12:10:48Z</dcterms:created>
  <dcterms:modified xsi:type="dcterms:W3CDTF">2014-02-21T10:36:48Z</dcterms:modified>
</cp:coreProperties>
</file>